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80" y="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Web Pages\OceanAndYou\Gallery\kidPi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799"/>
            <a:ext cx="6324600" cy="490218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5638800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OCEAN and YOU</a:t>
            </a:r>
            <a:r>
              <a:rPr lang="en-US" sz="1200" dirty="0" smtClean="0"/>
              <a:t> provides </a:t>
            </a:r>
            <a:r>
              <a:rPr lang="en-US" sz="1200" dirty="0" smtClean="0"/>
              <a:t>models of 100 or so different marine animals, &amp; coloring sheets to match</a:t>
            </a:r>
            <a:r>
              <a:rPr lang="en-US" sz="1200" dirty="0" smtClean="0"/>
              <a:t>. Kids </a:t>
            </a:r>
            <a:r>
              <a:rPr lang="en-US" sz="1200" dirty="0" smtClean="0"/>
              <a:t>are freed of the anxiety of drawing, &amp; can observe the colors &amp; textures of the animals  quite closely. In this case, a second-grader named Zak noted the barnacles on the  humpback whale. (He drew the seaweed in green; the yellow tint is a problem with my scanner).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698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Web Pages\OceanAndYou\Gallery\kidPic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6248400" cy="78398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" y="228600"/>
            <a:ext cx="6516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Marco, a first grader, colored this whale shark, &amp; traced  the words describing the animal’s adaptations. I was a bit surprised to find  that kids from Kindergarten to Fourth grade enjoyed this activity.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396240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6172200"/>
            <a:ext cx="6480175" cy="28924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600" b="1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Killer Whale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sleek body for fast acceleration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pointy nose and lots of teeth for biting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blowholes to breathe above water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flat tail like other whales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whales are mammals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hunters eat seals &amp; fish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5334000"/>
            <a:ext cx="6270625" cy="3108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Humpback Whale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large body for cruising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big mouth and baleens for filtering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blowholes to breathe above water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flat tail like other whales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whales are mammals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grazers eat plankton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627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2400" y="5791200"/>
            <a:ext cx="6480175" cy="28924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600" b="1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Great White Shark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sleek body for fast acceleration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pointy nose and lots of teeth for biting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gills to breathe underwater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vertical tail like other fish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sharks are fish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hunters eat seals &amp; fish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67056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5867400"/>
            <a:ext cx="5681663" cy="3108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Whale Shark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large body for cruising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big mouth and gills for filtering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gills to breathe underwater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vertical tail like other fish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sharks are fish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>
                    <a:lumMod val="85000"/>
                  </a:schemeClr>
                </a:solidFill>
                <a:latin typeface="Comic Sans MS" pitchFamily="66" charset="0"/>
              </a:rPr>
              <a:t> grazers eat plankton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Web Pages\OceanAndYou\Gallery\stor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203200"/>
            <a:ext cx="5660572" cy="6604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42901" y="7518401"/>
            <a:ext cx="5992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asked the kids to paint something they like about the ocean.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 smtClean="0"/>
              <a:t>were </a:t>
            </a:r>
            <a:r>
              <a:rPr lang="en-US" dirty="0" smtClean="0"/>
              <a:t>inspired by </a:t>
            </a:r>
            <a:r>
              <a:rPr lang="en-US" dirty="0" smtClean="0"/>
              <a:t>my story about a sea serpent.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42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Web Pages\OceanAndYou\Gallery\octo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"/>
            <a:ext cx="5105400" cy="428941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5800" y="5334000"/>
            <a:ext cx="5257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Octopus’ bodies are paper cups, of course. </a:t>
            </a:r>
          </a:p>
          <a:p>
            <a:endParaRPr lang="en-US" sz="1400" dirty="0" smtClean="0"/>
          </a:p>
          <a:p>
            <a:r>
              <a:rPr lang="en-US" sz="1400" dirty="0" smtClean="0"/>
              <a:t>Construction paper legs are precut for small kids. Roll on a pencil to curl.</a:t>
            </a:r>
          </a:p>
          <a:p>
            <a:r>
              <a:rPr lang="en-US" sz="1400" dirty="0" smtClean="0"/>
              <a:t> </a:t>
            </a:r>
          </a:p>
          <a:p>
            <a:r>
              <a:rPr lang="en-US" sz="1400" dirty="0" smtClean="0"/>
              <a:t>Use binder paper reinforcements for suckers. </a:t>
            </a:r>
          </a:p>
          <a:p>
            <a:endParaRPr lang="en-US" sz="1400" dirty="0" smtClean="0"/>
          </a:p>
          <a:p>
            <a:r>
              <a:rPr lang="en-US" sz="1400" dirty="0" smtClean="0"/>
              <a:t>Eyes are huge; I happened to luck into some human-eyeball confetti for Halloween. Google eyes should be at least 1” in diameter.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8103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124200"/>
            <a:ext cx="3429000" cy="1231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Fish is a plastic soda bottle with cardstock fins.  </a:t>
            </a:r>
          </a:p>
          <a:p>
            <a:r>
              <a:rPr lang="en-US" sz="1200" dirty="0" smtClean="0"/>
              <a:t>Most people use paint for the scales. I tried sticky dots, but the big ones didn’t stay stuck.</a:t>
            </a:r>
            <a:r>
              <a:rPr lang="en-US" dirty="0" smtClean="0"/>
              <a:t>		</a:t>
            </a:r>
          </a:p>
        </p:txBody>
      </p:sp>
      <p:pic>
        <p:nvPicPr>
          <p:cNvPr id="2050" name="Picture 2" descr="D:\Web Pages\OceanAndYou\Gallery\fi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0916" y="0"/>
            <a:ext cx="4687085" cy="3200400"/>
          </a:xfrm>
          <a:prstGeom prst="rect">
            <a:avLst/>
          </a:prstGeom>
          <a:noFill/>
        </p:spPr>
      </p:pic>
      <p:pic>
        <p:nvPicPr>
          <p:cNvPr id="4" name="Picture 2" descr="D:\Web Pages\OceanAndYou\Gallery\FishColl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267201"/>
            <a:ext cx="5029200" cy="383150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24200" y="8229600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Fish collage from trash: A box of candied chestnuts, bubble wrap and a </a:t>
            </a:r>
            <a:r>
              <a:rPr lang="en-US" sz="1400" dirty="0" err="1" smtClean="0"/>
              <a:t>google</a:t>
            </a:r>
            <a:r>
              <a:rPr lang="en-US" sz="1400" dirty="0" smtClean="0"/>
              <a:t> eye. </a:t>
            </a:r>
          </a:p>
        </p:txBody>
      </p:sp>
    </p:spTree>
    <p:extLst>
      <p:ext uri="{BB962C8B-B14F-4D97-AF65-F5344CB8AC3E}">
        <p14:creationId xmlns:p14="http://schemas.microsoft.com/office/powerpoint/2010/main" val="319968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391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Cynthia</dc:creator>
  <cp:lastModifiedBy>Home</cp:lastModifiedBy>
  <cp:revision>4</cp:revision>
  <dcterms:created xsi:type="dcterms:W3CDTF">2006-08-16T00:00:00Z</dcterms:created>
  <dcterms:modified xsi:type="dcterms:W3CDTF">2012-04-25T15:33:53Z</dcterms:modified>
</cp:coreProperties>
</file>