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1" r:id="rId7"/>
    <p:sldId id="260" r:id="rId8"/>
    <p:sldId id="267" r:id="rId9"/>
    <p:sldId id="262" r:id="rId10"/>
    <p:sldId id="263" r:id="rId11"/>
    <p:sldId id="264" r:id="rId12"/>
    <p:sldId id="269" r:id="rId13"/>
    <p:sldId id="268"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B06A10B-DD14-4DBD-9919-7C0BDEEB25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6A10B-DD14-4DBD-9919-7C0BDEEB25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6A10B-DD14-4DBD-9919-7C0BDEEB25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493D44-6F1D-4322-8173-AC66013AD632}"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B06A10B-DD14-4DBD-9919-7C0BDEEB259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493D44-6F1D-4322-8173-AC66013AD632}" type="datetimeFigureOut">
              <a:rPr lang="en-US" smtClean="0"/>
              <a:pPr/>
              <a:t>10/24/2012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06A10B-DD14-4DBD-9919-7C0BDEEB259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TITLE SLIDE WITH BUBBLES.jpg"/>
          <p:cNvPicPr>
            <a:picLocks noGrp="1" noChangeAspect="1"/>
          </p:cNvPicPr>
          <p:nvPr>
            <p:ph idx="1"/>
          </p:nvPr>
        </p:nvPicPr>
        <p:blipFill>
          <a:blip r:embed="rId2" cstate="print"/>
          <a:stretch>
            <a:fillRect/>
          </a:stretch>
        </p:blipFill>
        <p:spPr>
          <a:xfrm>
            <a:off x="827584" y="1935163"/>
            <a:ext cx="7230141" cy="4922837"/>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i="1" dirty="0" smtClean="0"/>
              <a:t>‘It looks like a huge fast food tornado moving through the ocean as they are continuously attacked by predators’</a:t>
            </a:r>
            <a:r>
              <a:rPr lang="en-GB" sz="2400" dirty="0" smtClean="0"/>
              <a:t/>
            </a:r>
            <a:br>
              <a:rPr lang="en-GB" sz="2400" dirty="0" smtClean="0"/>
            </a:br>
            <a:r>
              <a:rPr lang="en-GB" sz="2000" dirty="0" err="1" smtClean="0"/>
              <a:t>Dolfie</a:t>
            </a:r>
            <a:r>
              <a:rPr lang="en-GB" sz="2000" dirty="0" smtClean="0"/>
              <a:t>, and Prof. Watch (</a:t>
            </a:r>
            <a:r>
              <a:rPr lang="en-GB" sz="2000" dirty="0" smtClean="0">
                <a:solidFill>
                  <a:srgbClr val="C00000"/>
                </a:solidFill>
              </a:rPr>
              <a:t>Live footage</a:t>
            </a:r>
            <a:r>
              <a:rPr lang="en-GB" sz="2000" dirty="0" smtClean="0"/>
              <a:t>) as Shark’s, Whales, Dolphins and Sea birds attack the shoal from all sides. </a:t>
            </a:r>
            <a:endParaRPr lang="en-US" sz="2000" dirty="0"/>
          </a:p>
        </p:txBody>
      </p:sp>
      <p:pic>
        <p:nvPicPr>
          <p:cNvPr id="6" name="Content Placeholder 5" descr="DOLFIE WATCHING SHARKS ATTACKING SARDINES.jpg"/>
          <p:cNvPicPr>
            <a:picLocks noGrp="1" noChangeAspect="1"/>
          </p:cNvPicPr>
          <p:nvPr>
            <p:ph idx="1"/>
          </p:nvPr>
        </p:nvPicPr>
        <p:blipFill>
          <a:blip r:embed="rId2" cstate="print"/>
          <a:stretch>
            <a:fillRect/>
          </a:stretch>
        </p:blipFill>
        <p:spPr>
          <a:xfrm>
            <a:off x="1287516" y="1935163"/>
            <a:ext cx="6568967" cy="4389437"/>
          </a:xfrm>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84752"/>
          </a:xfrm>
        </p:spPr>
        <p:txBody>
          <a:bodyPr>
            <a:normAutofit fontScale="90000"/>
          </a:bodyPr>
          <a:lstStyle/>
          <a:p>
            <a:pPr algn="ctr"/>
            <a:r>
              <a:rPr lang="en-GB" sz="2400" dirty="0" smtClean="0"/>
              <a:t/>
            </a:r>
            <a:br>
              <a:rPr lang="en-GB" sz="2400" dirty="0" smtClean="0"/>
            </a:br>
            <a:r>
              <a:rPr lang="en-GB" sz="2400" dirty="0" smtClean="0"/>
              <a:t>‘</a:t>
            </a:r>
            <a:r>
              <a:rPr lang="en-GB" sz="2700" i="1" dirty="0" smtClean="0"/>
              <a:t>The ocean is not a place for sissy’s!’</a:t>
            </a:r>
            <a:br>
              <a:rPr lang="en-GB" sz="2700" i="1" dirty="0" smtClean="0"/>
            </a:br>
            <a:r>
              <a:rPr lang="en-GB" sz="2700" i="1" dirty="0" smtClean="0"/>
              <a:t>Big Whitey; Never forget who’s at the top of the food chain... </a:t>
            </a:r>
            <a:r>
              <a:rPr lang="en-GB" sz="2400" dirty="0" smtClean="0"/>
              <a:t/>
            </a:r>
            <a:br>
              <a:rPr lang="en-GB" sz="2400" dirty="0" smtClean="0"/>
            </a:br>
            <a:r>
              <a:rPr lang="en-GB" sz="2000" dirty="0" smtClean="0"/>
              <a:t>BOOM...Big Whitey (The Great White Shark) swims up against the port hole glass with a loud thud! (</a:t>
            </a:r>
            <a:r>
              <a:rPr lang="en-GB" sz="2000" dirty="0" smtClean="0">
                <a:solidFill>
                  <a:srgbClr val="C00000"/>
                </a:solidFill>
              </a:rPr>
              <a:t>Live footage in the back ground</a:t>
            </a:r>
            <a:r>
              <a:rPr lang="en-GB" sz="2000" dirty="0" smtClean="0"/>
              <a:t>) .</a:t>
            </a:r>
            <a:br>
              <a:rPr lang="en-GB" sz="2000" dirty="0" smtClean="0"/>
            </a:br>
            <a:r>
              <a:rPr lang="en-GB" sz="2000" dirty="0" smtClean="0"/>
              <a:t> </a:t>
            </a:r>
            <a:endParaRPr lang="en-US" sz="2000" dirty="0"/>
          </a:p>
        </p:txBody>
      </p:sp>
      <p:pic>
        <p:nvPicPr>
          <p:cNvPr id="5" name="Content Placeholder 4" descr="BIG WHITEY IN PORT HOLE.jpg"/>
          <p:cNvPicPr>
            <a:picLocks noGrp="1" noChangeAspect="1"/>
          </p:cNvPicPr>
          <p:nvPr>
            <p:ph idx="1"/>
          </p:nvPr>
        </p:nvPicPr>
        <p:blipFill>
          <a:blip r:embed="rId2" cstate="print"/>
          <a:stretch>
            <a:fillRect/>
          </a:stretch>
        </p:blipFill>
        <p:spPr>
          <a:xfrm>
            <a:off x="1475656" y="1844824"/>
            <a:ext cx="6049665" cy="4734197"/>
          </a:xfrm>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err="1" smtClean="0"/>
              <a:t>Dolfie</a:t>
            </a:r>
            <a:r>
              <a:rPr lang="en-GB" sz="1800" dirty="0" smtClean="0"/>
              <a:t>, looks in the Great Book at the graphic that illustrates the Ocean’s Food Chain hierarchy.</a:t>
            </a:r>
            <a:endParaRPr lang="en-US" sz="1800" dirty="0"/>
          </a:p>
        </p:txBody>
      </p:sp>
      <p:pic>
        <p:nvPicPr>
          <p:cNvPr id="5" name="Content Placeholder 4" descr="DOLFIE AND THE FOOD CHAIN CLOSE UP (19.6.jpg"/>
          <p:cNvPicPr>
            <a:picLocks noGrp="1" noChangeAspect="1"/>
          </p:cNvPicPr>
          <p:nvPr>
            <p:ph idx="1"/>
          </p:nvPr>
        </p:nvPicPr>
        <p:blipFill>
          <a:blip r:embed="rId2" cstate="print"/>
          <a:stretch>
            <a:fillRect/>
          </a:stretch>
        </p:blipFill>
        <p:spPr>
          <a:xfrm>
            <a:off x="1184401" y="1935163"/>
            <a:ext cx="6775198" cy="43894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i="1" dirty="0" smtClean="0"/>
              <a:t>‘Look Prof...There’s not only a feeding frenzy under water! The</a:t>
            </a:r>
            <a:br>
              <a:rPr lang="en-GB" sz="2400" i="1" dirty="0" smtClean="0"/>
            </a:br>
            <a:r>
              <a:rPr lang="en-GB" sz="2400" i="1" dirty="0" err="1" smtClean="0"/>
              <a:t>landspeople</a:t>
            </a:r>
            <a:r>
              <a:rPr lang="en-GB" sz="2400" i="1" dirty="0" smtClean="0"/>
              <a:t> are scooping up as many of the little silver fish with anything they can find ’</a:t>
            </a:r>
            <a:br>
              <a:rPr lang="en-GB" sz="2400" i="1" dirty="0" smtClean="0"/>
            </a:br>
            <a:endParaRPr lang="en-US" sz="2400" i="1" dirty="0"/>
          </a:p>
        </p:txBody>
      </p:sp>
      <p:pic>
        <p:nvPicPr>
          <p:cNvPr id="5" name="Content Placeholder 4" descr="DOLFIE WATCHING PEOPLEON THE SHORE.jpg"/>
          <p:cNvPicPr>
            <a:picLocks noGrp="1" noChangeAspect="1"/>
          </p:cNvPicPr>
          <p:nvPr>
            <p:ph idx="1"/>
          </p:nvPr>
        </p:nvPicPr>
        <p:blipFill>
          <a:blip r:embed="rId2" cstate="print"/>
          <a:stretch>
            <a:fillRect/>
          </a:stretch>
        </p:blipFill>
        <p:spPr>
          <a:xfrm>
            <a:off x="1331640" y="1628800"/>
            <a:ext cx="6736243" cy="4767808"/>
          </a:xfrm>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i="1" dirty="0" smtClean="0"/>
              <a:t>‘Thanks guys, for joining me in this exciting journey in one of the earths most amazing events.</a:t>
            </a:r>
            <a:br>
              <a:rPr lang="en-GB" sz="2400" i="1" dirty="0" smtClean="0"/>
            </a:br>
            <a:r>
              <a:rPr lang="en-GB" sz="2400" i="1" dirty="0" smtClean="0"/>
              <a:t>Remember always appreciate and protect your wonderful environment </a:t>
            </a:r>
            <a:r>
              <a:rPr lang="en-GB" sz="2400" b="1" i="1" dirty="0" smtClean="0"/>
              <a:t>and always have an OCEAN ATTITUDE!</a:t>
            </a:r>
            <a:r>
              <a:rPr lang="en-GB" sz="2400" i="1" dirty="0" smtClean="0"/>
              <a:t>’</a:t>
            </a:r>
            <a:r>
              <a:rPr lang="en-GB" sz="2400" b="1" i="1" dirty="0" smtClean="0"/>
              <a:t> </a:t>
            </a:r>
            <a:endParaRPr lang="en-US" sz="2400" b="1" i="1" dirty="0"/>
          </a:p>
        </p:txBody>
      </p:sp>
      <p:pic>
        <p:nvPicPr>
          <p:cNvPr id="6" name="Content Placeholder 5" descr="CLOSING SLIDE.jpg"/>
          <p:cNvPicPr>
            <a:picLocks noGrp="1" noChangeAspect="1"/>
          </p:cNvPicPr>
          <p:nvPr>
            <p:ph idx="1"/>
          </p:nvPr>
        </p:nvPicPr>
        <p:blipFill>
          <a:blip r:embed="rId2" cstate="print"/>
          <a:stretch>
            <a:fillRect/>
          </a:stretch>
        </p:blipFill>
        <p:spPr>
          <a:xfrm>
            <a:off x="1259632" y="1935163"/>
            <a:ext cx="6499482" cy="4922837"/>
          </a:xfrm>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b="1" i="1" dirty="0" smtClean="0">
                <a:solidFill>
                  <a:schemeClr val="tx2">
                    <a:lumMod val="75000"/>
                  </a:schemeClr>
                </a:solidFill>
              </a:rPr>
              <a:t>‘WOW... The Sardines have arrived’</a:t>
            </a:r>
            <a:r>
              <a:rPr lang="en-GB" sz="1800" b="1" dirty="0" smtClean="0"/>
              <a:t/>
            </a:r>
            <a:br>
              <a:rPr lang="en-GB" sz="1800" b="1" dirty="0" smtClean="0"/>
            </a:br>
            <a:r>
              <a:rPr lang="en-GB" sz="1800" dirty="0" err="1" smtClean="0">
                <a:solidFill>
                  <a:schemeClr val="tx2">
                    <a:lumMod val="75000"/>
                  </a:schemeClr>
                </a:solidFill>
              </a:rPr>
              <a:t>Dolfie</a:t>
            </a:r>
            <a:r>
              <a:rPr lang="en-GB" sz="1800" dirty="0" smtClean="0">
                <a:solidFill>
                  <a:schemeClr val="tx2">
                    <a:lumMod val="75000"/>
                  </a:schemeClr>
                </a:solidFill>
              </a:rPr>
              <a:t>, spots the arrival of the giant Sardine shoals (</a:t>
            </a:r>
            <a:r>
              <a:rPr lang="en-GB" sz="1800" i="1" dirty="0" smtClean="0">
                <a:solidFill>
                  <a:srgbClr val="C00000"/>
                </a:solidFill>
              </a:rPr>
              <a:t>Live footage</a:t>
            </a:r>
            <a:r>
              <a:rPr lang="en-GB" sz="1800" dirty="0" smtClean="0">
                <a:solidFill>
                  <a:schemeClr val="tx2">
                    <a:lumMod val="75000"/>
                  </a:schemeClr>
                </a:solidFill>
              </a:rPr>
              <a:t>) moving up the South African </a:t>
            </a:r>
            <a:br>
              <a:rPr lang="en-GB" sz="1800" dirty="0" smtClean="0">
                <a:solidFill>
                  <a:schemeClr val="tx2">
                    <a:lumMod val="75000"/>
                  </a:schemeClr>
                </a:solidFill>
              </a:rPr>
            </a:br>
            <a:r>
              <a:rPr lang="en-GB" sz="1800" dirty="0" err="1" smtClean="0">
                <a:solidFill>
                  <a:schemeClr val="tx2">
                    <a:lumMod val="75000"/>
                  </a:schemeClr>
                </a:solidFill>
              </a:rPr>
              <a:t>Kwa</a:t>
            </a:r>
            <a:r>
              <a:rPr lang="en-GB" sz="1800" dirty="0" smtClean="0">
                <a:solidFill>
                  <a:schemeClr val="tx2">
                    <a:lumMod val="75000"/>
                  </a:schemeClr>
                </a:solidFill>
              </a:rPr>
              <a:t>-Zulu Natal coast</a:t>
            </a:r>
            <a:endParaRPr lang="en-US" sz="1800" dirty="0">
              <a:solidFill>
                <a:schemeClr val="tx2">
                  <a:lumMod val="75000"/>
                </a:schemeClr>
              </a:solidFill>
            </a:endParaRPr>
          </a:p>
        </p:txBody>
      </p:sp>
      <p:pic>
        <p:nvPicPr>
          <p:cNvPr id="6" name="Content Placeholder 5" descr="DOLFIE SEES THE SARDINES COMING WITH BUBBLES 1.jpg"/>
          <p:cNvPicPr>
            <a:picLocks noGrp="1" noChangeAspect="1"/>
          </p:cNvPicPr>
          <p:nvPr>
            <p:ph idx="1"/>
          </p:nvPr>
        </p:nvPicPr>
        <p:blipFill>
          <a:blip r:embed="rId2" cstate="print"/>
          <a:stretch>
            <a:fillRect/>
          </a:stretch>
        </p:blipFill>
        <p:spPr>
          <a:xfrm>
            <a:off x="827584" y="1916832"/>
            <a:ext cx="7586523" cy="4806205"/>
          </a:xfr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i="1" dirty="0" smtClean="0"/>
              <a:t>‘I must visit Professor Brindle Brain, the Great Bridle Bass and ask him to tell me more about  one of the greatest Marine Events on earth’</a:t>
            </a:r>
            <a:r>
              <a:rPr lang="en-GB" sz="1800" dirty="0" smtClean="0"/>
              <a:t/>
            </a:r>
            <a:br>
              <a:rPr lang="en-GB" sz="1800" dirty="0" smtClean="0"/>
            </a:br>
            <a:r>
              <a:rPr lang="en-GB" sz="1800" dirty="0" err="1" smtClean="0"/>
              <a:t>Dolfie</a:t>
            </a:r>
            <a:r>
              <a:rPr lang="en-GB" sz="1800" dirty="0" smtClean="0"/>
              <a:t>, visits Prof. Brindle Brain who lives in an old sunken wreck.</a:t>
            </a:r>
            <a:br>
              <a:rPr lang="en-GB" sz="1800" dirty="0" smtClean="0"/>
            </a:br>
            <a:endParaRPr lang="en-US" sz="1800" dirty="0"/>
          </a:p>
        </p:txBody>
      </p:sp>
      <p:pic>
        <p:nvPicPr>
          <p:cNvPr id="6" name="Content Placeholder 5" descr="DOLFIE AND THE SUNKEN SHIP WITH VIGNETTE AND BUBBLES.jpg"/>
          <p:cNvPicPr>
            <a:picLocks noGrp="1" noChangeAspect="1"/>
          </p:cNvPicPr>
          <p:nvPr>
            <p:ph idx="1"/>
          </p:nvPr>
        </p:nvPicPr>
        <p:blipFill>
          <a:blip r:embed="rId2" cstate="print"/>
          <a:stretch>
            <a:fillRect/>
          </a:stretch>
        </p:blipFill>
        <p:spPr>
          <a:xfrm>
            <a:off x="827584" y="1916832"/>
            <a:ext cx="7884533" cy="4389437"/>
          </a:xfrm>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smtClean="0"/>
              <a:t>‘</a:t>
            </a:r>
            <a:r>
              <a:rPr lang="en-GB" sz="2400" i="1" dirty="0" smtClean="0"/>
              <a:t>Hi Prof... You won’t believe it ...the little silver fish have arrived!</a:t>
            </a:r>
            <a:br>
              <a:rPr lang="en-GB" sz="2400" i="1" dirty="0" smtClean="0"/>
            </a:br>
            <a:r>
              <a:rPr lang="en-GB" sz="2400" i="1" dirty="0" smtClean="0"/>
              <a:t>I need to get a deeper understanding...um...um...’</a:t>
            </a:r>
            <a:r>
              <a:rPr lang="en-GB" sz="2400" dirty="0" smtClean="0"/>
              <a:t/>
            </a:r>
            <a:br>
              <a:rPr lang="en-GB" sz="2400" dirty="0" smtClean="0"/>
            </a:br>
            <a:r>
              <a:rPr lang="en-GB" sz="1800" dirty="0" err="1" smtClean="0"/>
              <a:t>Dolfie</a:t>
            </a:r>
            <a:r>
              <a:rPr lang="en-GB" sz="1800" dirty="0" smtClean="0"/>
              <a:t>, knocks on Prof. Brindle Brains port hole</a:t>
            </a:r>
            <a:r>
              <a:rPr lang="en-GB" sz="2400" dirty="0" smtClean="0"/>
              <a:t>.</a:t>
            </a:r>
            <a:endParaRPr lang="en-US" sz="2400" dirty="0"/>
          </a:p>
        </p:txBody>
      </p:sp>
      <p:pic>
        <p:nvPicPr>
          <p:cNvPr id="8" name="Content Placeholder 7" descr="PROF IN THE PORT HOLE WITH BUBBLES.jpg"/>
          <p:cNvPicPr>
            <a:picLocks noGrp="1" noChangeAspect="1"/>
          </p:cNvPicPr>
          <p:nvPr>
            <p:ph idx="1"/>
          </p:nvPr>
        </p:nvPicPr>
        <p:blipFill>
          <a:blip r:embed="rId2" cstate="print"/>
          <a:stretch>
            <a:fillRect/>
          </a:stretch>
        </p:blipFill>
        <p:spPr>
          <a:xfrm>
            <a:off x="1115616" y="1916832"/>
            <a:ext cx="7413067" cy="4389437"/>
          </a:xfrm>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fontScale="90000"/>
          </a:bodyPr>
          <a:lstStyle/>
          <a:p>
            <a:pPr algn="ctr"/>
            <a:r>
              <a:rPr lang="en-GB" sz="2700" dirty="0" smtClean="0"/>
              <a:t>Pr</a:t>
            </a:r>
            <a:r>
              <a:rPr lang="en-GB" sz="2400" dirty="0" smtClean="0"/>
              <a:t>of; ‘Hmm...yes knowledge is power.</a:t>
            </a:r>
            <a:br>
              <a:rPr lang="en-GB" sz="2400" dirty="0" smtClean="0"/>
            </a:br>
            <a:r>
              <a:rPr lang="en-GB" sz="2400" dirty="0" smtClean="0"/>
              <a:t>Come in, come in... Shall we look it up in the GREAT BOOK?’</a:t>
            </a:r>
            <a:br>
              <a:rPr lang="en-GB" sz="2400" dirty="0" smtClean="0"/>
            </a:br>
            <a:r>
              <a:rPr lang="en-GB" sz="2000" dirty="0" err="1" smtClean="0"/>
              <a:t>Dolfie</a:t>
            </a:r>
            <a:r>
              <a:rPr lang="en-GB" sz="2000" dirty="0" smtClean="0"/>
              <a:t>, and The Professor look in the Great Magical Book of the Ocean that contains all the answers to its mysteries and marvels. </a:t>
            </a:r>
            <a:endParaRPr lang="en-US" sz="2000" dirty="0"/>
          </a:p>
        </p:txBody>
      </p:sp>
      <p:pic>
        <p:nvPicPr>
          <p:cNvPr id="5" name="Content Placeholder 4" descr="DOLFIE AND BRINDLE WITH THE BOOK WITH BUBBLES 1.jpg"/>
          <p:cNvPicPr>
            <a:picLocks noGrp="1" noChangeAspect="1"/>
          </p:cNvPicPr>
          <p:nvPr>
            <p:ph idx="1"/>
          </p:nvPr>
        </p:nvPicPr>
        <p:blipFill>
          <a:blip r:embed="rId2" cstate="print"/>
          <a:stretch>
            <a:fillRect/>
          </a:stretch>
        </p:blipFill>
        <p:spPr>
          <a:xfrm>
            <a:off x="1115616" y="1916832"/>
            <a:ext cx="7013504" cy="4662189"/>
          </a:xfrm>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smtClean="0"/>
              <a:t>As they open the Great Book it comes to life by omitting bright flashes of light and bubbles like a percolator. </a:t>
            </a:r>
            <a:endParaRPr lang="en-US" sz="1800" dirty="0"/>
          </a:p>
        </p:txBody>
      </p:sp>
      <p:pic>
        <p:nvPicPr>
          <p:cNvPr id="5" name="Content Placeholder 4" descr="DOLFIE AND THE BOOK WITH BUBBLES.jpg"/>
          <p:cNvPicPr>
            <a:picLocks noGrp="1" noChangeAspect="1"/>
          </p:cNvPicPr>
          <p:nvPr>
            <p:ph idx="1"/>
          </p:nvPr>
        </p:nvPicPr>
        <p:blipFill>
          <a:blip r:embed="rId2" cstate="print"/>
          <a:stretch>
            <a:fillRect/>
          </a:stretch>
        </p:blipFill>
        <p:spPr>
          <a:xfrm>
            <a:off x="1720796" y="1935163"/>
            <a:ext cx="5963197" cy="4590181"/>
          </a:xfr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smtClean="0"/>
              <a:t>They open the Great Book where a graphic illustrates the migration of the giant shoals up the coast and back to their spawning grounds.</a:t>
            </a:r>
            <a:endParaRPr lang="en-US" sz="1800" dirty="0"/>
          </a:p>
        </p:txBody>
      </p:sp>
      <p:pic>
        <p:nvPicPr>
          <p:cNvPr id="5" name="Content Placeholder 4" descr="DOLFIE AND PROF LOOKING AT SARDINE PAGE.jpg"/>
          <p:cNvPicPr>
            <a:picLocks noGrp="1" noChangeAspect="1"/>
          </p:cNvPicPr>
          <p:nvPr>
            <p:ph idx="1"/>
          </p:nvPr>
        </p:nvPicPr>
        <p:blipFill>
          <a:blip r:embed="rId2" cstate="print"/>
          <a:stretch>
            <a:fillRect/>
          </a:stretch>
        </p:blipFill>
        <p:spPr>
          <a:xfrm>
            <a:off x="899592" y="1935163"/>
            <a:ext cx="7588349" cy="4922837"/>
          </a:xfrm>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i="1" dirty="0" smtClean="0"/>
              <a:t>‘Look how the seasonal ocean current shift, influences this magnificent migration.’</a:t>
            </a:r>
            <a:endParaRPr lang="en-US" sz="2400" i="1" dirty="0"/>
          </a:p>
        </p:txBody>
      </p:sp>
      <p:pic>
        <p:nvPicPr>
          <p:cNvPr id="6" name="Content Placeholder 5" descr="CLOSE UP OF BOOK AND FINGER POINTING.jpg"/>
          <p:cNvPicPr>
            <a:picLocks noGrp="1" noChangeAspect="1"/>
          </p:cNvPicPr>
          <p:nvPr>
            <p:ph idx="1"/>
          </p:nvPr>
        </p:nvPicPr>
        <p:blipFill>
          <a:blip r:embed="rId2" cstate="print"/>
          <a:stretch>
            <a:fillRect/>
          </a:stretch>
        </p:blipFill>
        <p:spPr>
          <a:xfrm>
            <a:off x="1115616" y="1916832"/>
            <a:ext cx="6691495" cy="466218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800" dirty="0" smtClean="0"/>
              <a:t/>
            </a:r>
            <a:br>
              <a:rPr lang="en-GB" sz="1800" dirty="0" smtClean="0"/>
            </a:br>
            <a:r>
              <a:rPr lang="en-GB" sz="2400" i="1" dirty="0" smtClean="0"/>
              <a:t>‘Let’s watch this amazing journey through the port hole and see how it changes into chaos’</a:t>
            </a:r>
            <a:r>
              <a:rPr lang="en-GB" sz="1800" dirty="0" smtClean="0"/>
              <a:t/>
            </a:r>
            <a:br>
              <a:rPr lang="en-GB" sz="1800" dirty="0" smtClean="0"/>
            </a:br>
            <a:r>
              <a:rPr lang="en-GB" sz="1800" dirty="0" err="1" smtClean="0"/>
              <a:t>Dolfie</a:t>
            </a:r>
            <a:r>
              <a:rPr lang="en-GB" sz="1800" dirty="0" smtClean="0"/>
              <a:t>, and Prof. Observe (</a:t>
            </a:r>
            <a:r>
              <a:rPr lang="en-GB" sz="1800" dirty="0" smtClean="0">
                <a:solidFill>
                  <a:srgbClr val="C00000"/>
                </a:solidFill>
              </a:rPr>
              <a:t>Live footage</a:t>
            </a:r>
            <a:r>
              <a:rPr lang="en-GB" sz="1800" dirty="0" smtClean="0"/>
              <a:t>) the giant migrating shoals through the big port hole.</a:t>
            </a:r>
            <a:endParaRPr lang="en-US" sz="1800" dirty="0"/>
          </a:p>
        </p:txBody>
      </p:sp>
      <p:pic>
        <p:nvPicPr>
          <p:cNvPr id="6" name="Content Placeholder 5" descr="DOLFIE AND PROF BRINDLE AT THE PORT HOLE bubbles.jpg"/>
          <p:cNvPicPr>
            <a:picLocks noGrp="1" noChangeAspect="1"/>
          </p:cNvPicPr>
          <p:nvPr>
            <p:ph idx="1"/>
          </p:nvPr>
        </p:nvPicPr>
        <p:blipFill>
          <a:blip r:embed="rId2" cstate="print"/>
          <a:stretch>
            <a:fillRect/>
          </a:stretch>
        </p:blipFill>
        <p:spPr>
          <a:xfrm>
            <a:off x="893954" y="1935163"/>
            <a:ext cx="7356091" cy="4389437"/>
          </a:xfrm>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2178</TotalTime>
  <Words>197</Words>
  <Application>Microsoft Office PowerPoint</Application>
  <PresentationFormat>On-screen Show (4:3)</PresentationFormat>
  <Paragraphs>13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Slide 1</vt:lpstr>
      <vt:lpstr>‘WOW... The Sardines have arrived’ Dolfie, spots the arrival of the giant Sardine shoals (Live footage) moving up the South African  Kwa-Zulu Natal coast</vt:lpstr>
      <vt:lpstr>‘I must visit Professor Brindle Brain, the Great Bridle Bass and ask him to tell me more about  one of the greatest Marine Events on earth’ Dolfie, visits Prof. Brindle Brain who lives in an old sunken wreck. </vt:lpstr>
      <vt:lpstr>‘Hi Prof... You won’t believe it ...the little silver fish have arrived! I need to get a deeper understanding...um...um...’ Dolfie, knocks on Prof. Brindle Brains port hole.</vt:lpstr>
      <vt:lpstr>Prof; ‘Hmm...yes knowledge is power. Come in, come in... Shall we look it up in the GREAT BOOK?’ Dolfie, and The Professor look in the Great Magical Book of the Ocean that contains all the answers to its mysteries and marvels. </vt:lpstr>
      <vt:lpstr>As they open the Great Book it comes to life by omitting bright flashes of light and bubbles like a percolator. </vt:lpstr>
      <vt:lpstr>They open the Great Book where a graphic illustrates the migration of the giant shoals up the coast and back to their spawning grounds.</vt:lpstr>
      <vt:lpstr>‘Look how the seasonal ocean current shift, influences this magnificent migration.’</vt:lpstr>
      <vt:lpstr> ‘Let’s watch this amazing journey through the port hole and see how it changes into chaos’ Dolfie, and Prof. Observe (Live footage) the giant migrating shoals through the big port hole.</vt:lpstr>
      <vt:lpstr>‘It looks like a huge fast food tornado moving through the ocean as they are continuously attacked by predators’ Dolfie, and Prof. Watch (Live footage) as Shark’s, Whales, Dolphins and Sea birds attack the shoal from all sides. </vt:lpstr>
      <vt:lpstr> ‘The ocean is not a place for sissy’s!’ Big Whitey; Never forget who’s at the top of the food chain...  BOOM...Big Whitey (The Great White Shark) swims up against the port hole glass with a loud thud! (Live footage in the back ground) .  </vt:lpstr>
      <vt:lpstr>Dolfie, looks in the Great Book at the graphic that illustrates the Ocean’s Food Chain hierarchy.</vt:lpstr>
      <vt:lpstr>‘Look Prof...There’s not only a feeding frenzy under water! The landspeople are scooping up as many of the little silver fish with anything they can find ’ </vt:lpstr>
      <vt:lpstr>‘Thanks guys, for joining me in this exciting journey in one of the earths most amazing events. Remember always appreciate and protect your wonderful environment and always have an OCEAN ATTITUDE!’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Frans</dc:creator>
  <cp:lastModifiedBy>Frans</cp:lastModifiedBy>
  <cp:revision>192</cp:revision>
  <dcterms:created xsi:type="dcterms:W3CDTF">2012-06-13T20:56:59Z</dcterms:created>
  <dcterms:modified xsi:type="dcterms:W3CDTF">2012-10-24T08:24:03Z</dcterms:modified>
</cp:coreProperties>
</file>