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eb Pages\OceanAndYou\Gallery\Ke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1200"/>
            <a:ext cx="6858000" cy="461789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4800" y="533400"/>
            <a:ext cx="52019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 notebook of a model swordfish, by </a:t>
            </a:r>
            <a:r>
              <a:rPr lang="en-US" dirty="0" err="1" smtClean="0"/>
              <a:t>Keon</a:t>
            </a:r>
            <a:r>
              <a:rPr lang="en-US" dirty="0" smtClean="0"/>
              <a:t>, age 10</a:t>
            </a:r>
          </a:p>
          <a:p>
            <a:endParaRPr lang="en-US" sz="1400" dirty="0" smtClean="0"/>
          </a:p>
          <a:p>
            <a:r>
              <a:rPr lang="en-US" sz="1400" dirty="0" smtClean="0"/>
              <a:t>This is the best way to encourage close observation. Be sure to</a:t>
            </a:r>
          </a:p>
          <a:p>
            <a:r>
              <a:rPr lang="en-US" sz="1400" dirty="0" smtClean="0"/>
              <a:t>provide examples, like the ones on the next few pages.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00400"/>
            <a:ext cx="667269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04800" y="1676400"/>
            <a:ext cx="4838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 smtClean="0"/>
              <a:t>Jenny Keller, copyright 2010</a:t>
            </a:r>
            <a:endParaRPr lang="en-US" sz="1200" dirty="0" smtClean="0"/>
          </a:p>
          <a:p>
            <a:r>
              <a:rPr lang="en-US" sz="1200" dirty="0" smtClean="0"/>
              <a:t>That science has benefited immensely from technological advances in the last few decades, or even the last century, is a fact. But one research tool that many scientists would argue need not be improved is the handwritten field notebook.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228600" y="457200"/>
            <a:ext cx="4572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http://openlabresearch.com/archives/1162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066800"/>
            <a:ext cx="451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Beautiful Data: The Art of Science Field Notes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013" y="957263"/>
            <a:ext cx="5640387" cy="722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Cynthia</dc:creator>
  <cp:lastModifiedBy>Home</cp:lastModifiedBy>
  <cp:revision>3</cp:revision>
  <dcterms:created xsi:type="dcterms:W3CDTF">2006-08-16T00:00:00Z</dcterms:created>
  <dcterms:modified xsi:type="dcterms:W3CDTF">2012-04-25T15:13:17Z</dcterms:modified>
</cp:coreProperties>
</file>